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48</c:v>
                </c:pt>
                <c:pt idx="1">
                  <c:v>49</c:v>
                </c:pt>
                <c:pt idx="2">
                  <c:v>44</c:v>
                </c:pt>
                <c:pt idx="3">
                  <c:v>42</c:v>
                </c:pt>
                <c:pt idx="4">
                  <c:v>49</c:v>
                </c:pt>
                <c:pt idx="5">
                  <c:v>45</c:v>
                </c:pt>
                <c:pt idx="6">
                  <c:v>48</c:v>
                </c:pt>
                <c:pt idx="7">
                  <c:v>40</c:v>
                </c:pt>
                <c:pt idx="8">
                  <c:v>41</c:v>
                </c:pt>
                <c:pt idx="9">
                  <c:v>46</c:v>
                </c:pt>
                <c:pt idx="10">
                  <c:v>46</c:v>
                </c:pt>
                <c:pt idx="11">
                  <c:v>44</c:v>
                </c:pt>
                <c:pt idx="12">
                  <c:v>42</c:v>
                </c:pt>
                <c:pt idx="13">
                  <c:v>46</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30</c:v>
                </c:pt>
                <c:pt idx="1">
                  <c:v>28</c:v>
                </c:pt>
                <c:pt idx="2">
                  <c:v>29</c:v>
                </c:pt>
                <c:pt idx="3">
                  <c:v>27</c:v>
                </c:pt>
                <c:pt idx="4">
                  <c:v>29</c:v>
                </c:pt>
                <c:pt idx="5">
                  <c:v>30</c:v>
                </c:pt>
                <c:pt idx="6">
                  <c:v>29</c:v>
                </c:pt>
                <c:pt idx="7">
                  <c:v>31</c:v>
                </c:pt>
                <c:pt idx="8">
                  <c:v>31</c:v>
                </c:pt>
                <c:pt idx="9">
                  <c:v>34</c:v>
                </c:pt>
                <c:pt idx="10">
                  <c:v>26</c:v>
                </c:pt>
                <c:pt idx="11">
                  <c:v>33</c:v>
                </c:pt>
                <c:pt idx="12">
                  <c:v>33</c:v>
                </c:pt>
                <c:pt idx="13">
                  <c:v>28</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40</c:v>
                </c:pt>
                <c:pt idx="1">
                  <c:v>43</c:v>
                </c:pt>
                <c:pt idx="2">
                  <c:v>43</c:v>
                </c:pt>
                <c:pt idx="3">
                  <c:v>42</c:v>
                </c:pt>
                <c:pt idx="4">
                  <c:v>47</c:v>
                </c:pt>
                <c:pt idx="5">
                  <c:v>42</c:v>
                </c:pt>
                <c:pt idx="6">
                  <c:v>44</c:v>
                </c:pt>
                <c:pt idx="7">
                  <c:v>49</c:v>
                </c:pt>
                <c:pt idx="8">
                  <c:v>43</c:v>
                </c:pt>
                <c:pt idx="9">
                  <c:v>46</c:v>
                </c:pt>
                <c:pt idx="10">
                  <c:v>48</c:v>
                </c:pt>
                <c:pt idx="11">
                  <c:v>40</c:v>
                </c:pt>
                <c:pt idx="12">
                  <c:v>50</c:v>
                </c:pt>
                <c:pt idx="13">
                  <c:v>43</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30</c:v>
                </c:pt>
                <c:pt idx="1">
                  <c:v>34</c:v>
                </c:pt>
                <c:pt idx="2">
                  <c:v>28</c:v>
                </c:pt>
                <c:pt idx="3">
                  <c:v>26</c:v>
                </c:pt>
                <c:pt idx="4">
                  <c:v>30</c:v>
                </c:pt>
                <c:pt idx="5">
                  <c:v>31</c:v>
                </c:pt>
                <c:pt idx="6">
                  <c:v>34</c:v>
                </c:pt>
                <c:pt idx="7">
                  <c:v>34</c:v>
                </c:pt>
                <c:pt idx="8">
                  <c:v>34</c:v>
                </c:pt>
                <c:pt idx="9">
                  <c:v>25</c:v>
                </c:pt>
                <c:pt idx="10">
                  <c:v>32</c:v>
                </c:pt>
                <c:pt idx="11">
                  <c:v>31</c:v>
                </c:pt>
                <c:pt idx="12">
                  <c:v>34</c:v>
                </c:pt>
                <c:pt idx="13">
                  <c:v>29</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43</c:v>
                </c:pt>
                <c:pt idx="2">
                  <c:v>48</c:v>
                </c:pt>
                <c:pt idx="3">
                  <c:v>41</c:v>
                </c:pt>
                <c:pt idx="4">
                  <c:v>43</c:v>
                </c:pt>
                <c:pt idx="5">
                  <c:v>41</c:v>
                </c:pt>
                <c:pt idx="6">
                  <c:v>46</c:v>
                </c:pt>
                <c:pt idx="7">
                  <c:v>50</c:v>
                </c:pt>
                <c:pt idx="8">
                  <c:v>49</c:v>
                </c:pt>
                <c:pt idx="9">
                  <c:v>40</c:v>
                </c:pt>
                <c:pt idx="10">
                  <c:v>41</c:v>
                </c:pt>
                <c:pt idx="11">
                  <c:v>43</c:v>
                </c:pt>
                <c:pt idx="12">
                  <c:v>40</c:v>
                </c:pt>
                <c:pt idx="13">
                  <c:v>50</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29</c:v>
                </c:pt>
                <c:pt idx="1">
                  <c:v>25</c:v>
                </c:pt>
                <c:pt idx="2">
                  <c:v>31</c:v>
                </c:pt>
                <c:pt idx="3">
                  <c:v>34</c:v>
                </c:pt>
                <c:pt idx="4">
                  <c:v>33</c:v>
                </c:pt>
                <c:pt idx="5">
                  <c:v>26</c:v>
                </c:pt>
                <c:pt idx="6">
                  <c:v>35</c:v>
                </c:pt>
                <c:pt idx="7">
                  <c:v>31</c:v>
                </c:pt>
                <c:pt idx="8">
                  <c:v>30</c:v>
                </c:pt>
                <c:pt idx="9">
                  <c:v>26</c:v>
                </c:pt>
                <c:pt idx="10">
                  <c:v>27</c:v>
                </c:pt>
                <c:pt idx="11">
                  <c:v>35</c:v>
                </c:pt>
                <c:pt idx="12">
                  <c:v>26</c:v>
                </c:pt>
                <c:pt idx="13">
                  <c:v>30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Technology: Machine Learning, Natural Language Processing (Speech Recognition, Text Analytics)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expected to witness substantial growth from USD 90.7 billion in 2019 at a CAGR of 4.6% from 2023 to 2032. The increasing population of children across the globe and a rapid rise in disposable income of parents are the key drivers for market growth. The industry's revenue is also expected to be fueled by mass urbanisation and the growing awareness among consumers about the benefits and significance of toys in child development. Technological advancements in the toy industry are projected to further spur market growth. By 2032, the Global Toy Market is estimated to reach USD 139.2 billion, maintaining its dominant position in the entertainment industry.</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119.8</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Innovations: The global toy market is significantly driven by technological innovations in the sector. Advances in technology have resulted in the emergence of interactive and multi-functional toys, which has triggered increased interest and demand among consumers. Toy manufacturers are leveraging advancements like Artificial Intelligence, Augmented Reality, and Virtual Reality to capture the interest of children and adults alike. These technologies provide an interactive and immersive experience, improving customer engagement and driving sales.
Rise in Disposable Income and Consumer Spending: The growth of the global toy market is greatly influenced by the rise in disposable income and consumer spending. As economies improve, consumers have a higher propensity to spend money on non-essential goods, such as toys. The greatest demand is coming from emerging economies where rising middle-class populations are eager to purchase international brands. This, combined with the wide availability of a variety of toys appealing to different age groups and preferences, is pushing the global toy market growth trajectory upward.</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119.8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123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TOY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expanding technology industry is playing a pivotal role in propelling the global toy market. Innovative technological advancements and the integration of digital elements into toys have led to the creation of 'smart toys', sparking increased demand globally. Advancements like Augmented Reality (AR), Artificial Intelligence (AI), and Internet of Things (IoT) are raising the bar for toy intelligence and interactivity, allowing for the generation of amazing user experiences. These technological enhancements are attracting a broader demographic, extending the market beyond children and appealing to adult hobbyists and collectors.
Moreover, technology has made the global toy market more accessible. It has eased the process of reaching consumers through online sales channels and increased the visibility of a variety of toys. The explosive growth of e-commerce platforms and social media advertisements serve as vital platforms for the showcase and sale of toys, driving up demand. Further, technology-driven user personalized experiences, such as customizable and educational toys, are key market trends that are anticipated to further stimulate the growth of the global toy industry.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High initial investment and setup costs serve as one of the major hurdles to the growth of the global toy market. The developing and manufacturing of toys requires a significant capital investment in raw materials, machinery, patents licensing, and safety standard tests. These initial costs are exorbitant, which prevents new entrants from investing in the toy market and restricts the expansion of existing players. Thus, this high entrance barrier impedes the overall potential growth of the toy market globally.
Furthermore, the setup of toy manufacturing plants also necessitates substantial investment. This involves the cost for space, machinery installation, hiring skilled labor, and compliance checks. Beside this, distributors and retailers also take a high margin which further lowers the profit for new businesses in the toy industry. Additionally, constant technological innovation is essential in the global toy market which requires further investment in research and development. Hence, such soaring setup and running expenses are detrimental to the growth and dynamization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1 Apple Park Way, Cupertino, California, U.S.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Worldwide</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1 Apple Park Way, Cupertino, California, U.S.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an American multinational technology company that specializes in consumer electronics, computer software, and online services. Apple is best known for its iPhone smartphones, iPad tablets, Mac computers, and services like the iTunes Store, the App Store, and iCloud. Despite not being primarily recognized in the global toy market, Apple's products, especially iPad and iPod, have a significant relevance as they are widely used for gaming and other children-friendly apps. Apple is also known for its creativity and innovation, which meet not only the communication and business needs of users, but also provide leisure and entertainment, catering to all age groups. The company's focus on digitization and virtual entertainment, indeed, positions it as a major player in the global toy market.</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iPhone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